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7.png"/><Relationship Id="rId7" Type="http://schemas.openxmlformats.org/officeDocument/2006/relationships/image" Target="../media/image371.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6.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1"/>
            <a:ext cx="8172448" cy="5600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787912"/>
            <a:ext cx="7158569" cy="5401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375" t="-2222" r="-1873"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8167</TotalTime>
  <Words>4200</Words>
  <Application>Microsoft Office PowerPoint</Application>
  <PresentationFormat>On-screen Show (4:3)</PresentationFormat>
  <Paragraphs>556</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1049</cp:revision>
  <cp:lastPrinted>2015-05-07T13:29:00Z</cp:lastPrinted>
  <dcterms:created xsi:type="dcterms:W3CDTF">2006-08-16T00:00:00Z</dcterms:created>
  <dcterms:modified xsi:type="dcterms:W3CDTF">2015-10-15T03:38:55Z</dcterms:modified>
</cp:coreProperties>
</file>